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7" r:id="rId5"/>
    <p:sldId id="280" r:id="rId6"/>
    <p:sldId id="258" r:id="rId7"/>
    <p:sldId id="260" r:id="rId8"/>
    <p:sldId id="261" r:id="rId9"/>
    <p:sldId id="278" r:id="rId10"/>
    <p:sldId id="262" r:id="rId11"/>
    <p:sldId id="259" r:id="rId12"/>
    <p:sldId id="264" r:id="rId13"/>
    <p:sldId id="279" r:id="rId14"/>
    <p:sldId id="274" r:id="rId15"/>
    <p:sldId id="275" r:id="rId16"/>
    <p:sldId id="267" r:id="rId17"/>
    <p:sldId id="266" r:id="rId18"/>
    <p:sldId id="268" r:id="rId19"/>
    <p:sldId id="276" r:id="rId20"/>
    <p:sldId id="272" r:id="rId21"/>
    <p:sldId id="269" r:id="rId22"/>
    <p:sldId id="27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31B"/>
    <a:srgbClr val="433629"/>
    <a:srgbClr val="3F2D2D"/>
    <a:srgbClr val="45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50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47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11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45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14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41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326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6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0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6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41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58D7-286F-4B0E-B265-7DE8ED9E083F}" type="datetimeFigureOut">
              <a:rPr lang="en-AU" smtClean="0"/>
              <a:t>17/08/2015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39B7-13A0-462C-83FD-EEC4349E1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4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tobookgirl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ources1.news.com.au/images/2015/02/16/1227221/133353-611faa76-b572-11e4-b41b-d516c533d6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3" r="18819"/>
          <a:stretch/>
        </p:blipFill>
        <p:spPr bwMode="auto">
          <a:xfrm>
            <a:off x="-1" y="548680"/>
            <a:ext cx="470863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009" y="548680"/>
            <a:ext cx="4499992" cy="5688632"/>
          </a:xfrm>
          <a:prstGeom prst="rect">
            <a:avLst/>
          </a:prstGeom>
          <a:solidFill>
            <a:srgbClr val="2B2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1844824"/>
            <a:ext cx="3744416" cy="403244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“…if there are photos you are really concerned about ... Print them out.”</a:t>
            </a:r>
          </a:p>
          <a:p>
            <a:endParaRPr lang="en-AU" sz="2200" i="1" dirty="0" smtClean="0"/>
          </a:p>
          <a:p>
            <a:endParaRPr lang="en-AU" sz="2200" i="1" dirty="0"/>
          </a:p>
          <a:p>
            <a:endParaRPr lang="en-AU" sz="2200" i="1" dirty="0" smtClean="0"/>
          </a:p>
          <a:p>
            <a:pPr algn="r"/>
            <a:r>
              <a:rPr lang="en-AU" sz="2200" i="1" dirty="0" smtClean="0"/>
              <a:t>Dr Vinton “</a:t>
            </a:r>
            <a:r>
              <a:rPr lang="en-AU" sz="2200" i="1" dirty="0" err="1" smtClean="0"/>
              <a:t>Vint</a:t>
            </a:r>
            <a:r>
              <a:rPr lang="en-AU" sz="2200" i="1" dirty="0" smtClean="0"/>
              <a:t>” Cerf, </a:t>
            </a:r>
            <a:br>
              <a:rPr lang="en-AU" sz="2200" i="1" dirty="0" smtClean="0"/>
            </a:br>
            <a:r>
              <a:rPr lang="en-AU" sz="2200" i="1" dirty="0" smtClean="0"/>
              <a:t>vice-president of Google</a:t>
            </a:r>
            <a:endParaRPr lang="en-AU" sz="2200" i="1" dirty="0"/>
          </a:p>
        </p:txBody>
      </p:sp>
    </p:spTree>
    <p:extLst>
      <p:ext uri="{BB962C8B-B14F-4D97-AF65-F5344CB8AC3E}">
        <p14:creationId xmlns:p14="http://schemas.microsoft.com/office/powerpoint/2010/main" val="30185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Papers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en-AU" dirty="0" smtClean="0"/>
              <a:t>Satin</a:t>
            </a:r>
          </a:p>
          <a:p>
            <a:r>
              <a:rPr lang="en-US" dirty="0" smtClean="0"/>
              <a:t>Glossy</a:t>
            </a:r>
          </a:p>
          <a:p>
            <a:r>
              <a:rPr lang="en-US" dirty="0" smtClean="0"/>
              <a:t>Specialty papers</a:t>
            </a:r>
          </a:p>
          <a:p>
            <a:r>
              <a:rPr lang="en-US" dirty="0" smtClean="0"/>
              <a:t>Luster</a:t>
            </a:r>
          </a:p>
          <a:p>
            <a:r>
              <a:rPr lang="en-US" dirty="0" err="1" smtClean="0"/>
              <a:t>Layflat</a:t>
            </a:r>
            <a:r>
              <a:rPr lang="en-US" dirty="0" smtClean="0"/>
              <a:t> pages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… order a sample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966307" cy="65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631581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albumworks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Choose your photos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Put all </a:t>
            </a:r>
            <a:r>
              <a:rPr lang="en-AU" dirty="0" smtClean="0"/>
              <a:t>photos </a:t>
            </a:r>
            <a:r>
              <a:rPr lang="en-AU" dirty="0"/>
              <a:t>you’d like to use in one </a:t>
            </a:r>
            <a:r>
              <a:rPr lang="en-AU" dirty="0" smtClean="0"/>
              <a:t>place</a:t>
            </a:r>
          </a:p>
          <a:p>
            <a:r>
              <a:rPr lang="en-AU" dirty="0" smtClean="0"/>
              <a:t>Check your photos have enough pixels (at least 150pixels per inch)</a:t>
            </a:r>
          </a:p>
          <a:p>
            <a:r>
              <a:rPr lang="en-AU" dirty="0" smtClean="0"/>
              <a:t>Edit photos for colour balance, red-eye,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If possible, name the photos in the order you want them in the book</a:t>
            </a:r>
          </a:p>
        </p:txBody>
      </p:sp>
    </p:spTree>
    <p:extLst>
      <p:ext uri="{BB962C8B-B14F-4D97-AF65-F5344CB8AC3E}">
        <p14:creationId xmlns:p14="http://schemas.microsoft.com/office/powerpoint/2010/main" val="7418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Download your software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Start a new book</a:t>
            </a:r>
          </a:p>
          <a:p>
            <a:r>
              <a:rPr lang="en-US" dirty="0" smtClean="0"/>
              <a:t>Give it a name</a:t>
            </a:r>
          </a:p>
          <a:p>
            <a:r>
              <a:rPr lang="en-US" dirty="0" smtClean="0"/>
              <a:t>Specify the size</a:t>
            </a:r>
            <a:endParaRPr lang="en-AU" dirty="0"/>
          </a:p>
        </p:txBody>
      </p:sp>
      <p:pic>
        <p:nvPicPr>
          <p:cNvPr id="4" name="Picture 2" descr="https://img.washingtonpost.com/wp-apps/imrs.php?src=https://img.washingtonpost.com/news/parenting/wp-content/uploads/sites/16/2014/08/shutterflybestday.jpg&amp;w=148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13527" r="8169" b="21433"/>
          <a:stretch/>
        </p:blipFill>
        <p:spPr bwMode="auto">
          <a:xfrm>
            <a:off x="3779912" y="3501008"/>
            <a:ext cx="4960442" cy="28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2075" y="601563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shutterfly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Download your software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71042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9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“A </a:t>
            </a:r>
            <a:r>
              <a:rPr lang="en-AU" dirty="0"/>
              <a:t>well designed photobook will present the photographs beautifully without your viewers being confused or distracted by the design itself</a:t>
            </a:r>
            <a:r>
              <a:rPr lang="en-AU" dirty="0" smtClean="0"/>
              <a:t>.”</a:t>
            </a:r>
            <a:endParaRPr lang="en-AU" dirty="0"/>
          </a:p>
        </p:txBody>
      </p:sp>
      <p:pic>
        <p:nvPicPr>
          <p:cNvPr id="8194" name="Picture 2" descr="http://s.momento.com.au/uploads/images/2011/PerfectPhotobook/i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6480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559262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momento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99392"/>
            <a:ext cx="5645460" cy="636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6313761"/>
            <a:ext cx="55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momento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6093296"/>
            <a:ext cx="550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bg2">
                    <a:lumMod val="10000"/>
                  </a:schemeClr>
                </a:solidFill>
              </a:rPr>
              <a:t>You can see a range of styles in </a:t>
            </a:r>
            <a:r>
              <a:rPr lang="en-AU" dirty="0" smtClean="0">
                <a:solidFill>
                  <a:schemeClr val="bg2">
                    <a:lumMod val="10000"/>
                  </a:schemeClr>
                </a:solidFill>
              </a:rPr>
              <a:t>the gallery</a:t>
            </a:r>
            <a:endParaRPr lang="en-A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eb1.shutterfly.com/img_/howto/photobook/Photo_Book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74" y="404665"/>
            <a:ext cx="202802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Set up your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Theme</a:t>
            </a:r>
            <a:r>
              <a:rPr lang="en-AU" dirty="0"/>
              <a:t> – </a:t>
            </a:r>
            <a:r>
              <a:rPr lang="en-AU" dirty="0" smtClean="0"/>
              <a:t>most are a bit tacky! </a:t>
            </a:r>
          </a:p>
          <a:p>
            <a:r>
              <a:rPr lang="en-AU" dirty="0" smtClean="0"/>
              <a:t>Background colour – black, white or dark </a:t>
            </a:r>
            <a:r>
              <a:rPr lang="en-AU" dirty="0" err="1" smtClean="0"/>
              <a:t>gray</a:t>
            </a:r>
            <a:r>
              <a:rPr lang="en-AU" dirty="0" smtClean="0"/>
              <a:t> are best</a:t>
            </a:r>
          </a:p>
          <a:p>
            <a:r>
              <a:rPr lang="en-AU" dirty="0" smtClean="0"/>
              <a:t>Set of templates</a:t>
            </a:r>
            <a:r>
              <a:rPr lang="en-AU" dirty="0"/>
              <a:t> – </a:t>
            </a:r>
            <a:r>
              <a:rPr lang="en-AU" dirty="0" smtClean="0"/>
              <a:t>look for ones that work well together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2800" b="1" dirty="0" smtClean="0"/>
              <a:t>Keep </a:t>
            </a:r>
            <a:r>
              <a:rPr lang="en-AU" sz="2800" b="1" dirty="0"/>
              <a:t>it simple so </a:t>
            </a:r>
            <a:r>
              <a:rPr lang="en-AU" sz="2800" b="1" dirty="0" smtClean="0"/>
              <a:t>your photos shine</a:t>
            </a:r>
            <a:endParaRPr lang="en-AU" sz="2800" b="1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740352" y="618205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shutterfly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Insert your photos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Autoflow</a:t>
            </a:r>
            <a:endParaRPr lang="en-AU" dirty="0" smtClean="0"/>
          </a:p>
          <a:p>
            <a:r>
              <a:rPr lang="en-AU" dirty="0" smtClean="0"/>
              <a:t>Manual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5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Photo placement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Balance the colors</a:t>
            </a:r>
          </a:p>
          <a:p>
            <a:r>
              <a:rPr lang="en-US" dirty="0" smtClean="0"/>
              <a:t>People look into the page</a:t>
            </a:r>
          </a:p>
          <a:p>
            <a:r>
              <a:rPr lang="en-US" dirty="0" smtClean="0"/>
              <a:t>Use a mirrored template on facing page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full page photo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96683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photos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Lighten the photos</a:t>
            </a:r>
          </a:p>
          <a:p>
            <a:r>
              <a:rPr lang="en-US" dirty="0" smtClean="0"/>
              <a:t>Turn some to black and white</a:t>
            </a:r>
          </a:p>
          <a:p>
            <a:r>
              <a:rPr lang="en-US" dirty="0"/>
              <a:t>Zoom in </a:t>
            </a:r>
            <a:r>
              <a:rPr lang="en-AU" dirty="0"/>
              <a:t>and crop</a:t>
            </a:r>
          </a:p>
          <a:p>
            <a:r>
              <a:rPr lang="en-US" dirty="0" smtClean="0"/>
              <a:t>Watch out for the quality warning!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38" y="4005064"/>
            <a:ext cx="7344816" cy="267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5.static.flickr.com/4026/4673748330_7cc2b60d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4502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Why photobooks?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More compact than traditional albums</a:t>
            </a:r>
          </a:p>
          <a:p>
            <a:r>
              <a:rPr lang="en-AU" dirty="0" smtClean="0"/>
              <a:t>The story is on the page, not on the back of the photo</a:t>
            </a:r>
          </a:p>
          <a:p>
            <a:r>
              <a:rPr lang="en-AU" dirty="0" smtClean="0"/>
              <a:t>Photobook companies keep a copy of your book for many years</a:t>
            </a:r>
          </a:p>
          <a:p>
            <a:r>
              <a:rPr lang="en-AU" dirty="0" smtClean="0"/>
              <a:t>Great for sharing</a:t>
            </a:r>
          </a:p>
          <a:p>
            <a:r>
              <a:rPr lang="en-AU" dirty="0" smtClean="0"/>
              <a:t>Print many copies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79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one or two fonts</a:t>
            </a:r>
          </a:p>
          <a:p>
            <a:r>
              <a:rPr lang="en-US" dirty="0" smtClean="0"/>
              <a:t>Your title font can match the theme of your book</a:t>
            </a:r>
          </a:p>
          <a:p>
            <a:r>
              <a:rPr lang="en-US" dirty="0" smtClean="0"/>
              <a:t>Your caption/story font should be clean and easy to read</a:t>
            </a:r>
          </a:p>
          <a:p>
            <a:r>
              <a:rPr lang="en-US" dirty="0" smtClean="0"/>
              <a:t>If adding a story, type it in Word and spell check, then paste into your book.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95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design rules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– this applies to fonts, frames, effects, colors, type size</a:t>
            </a:r>
          </a:p>
          <a:p>
            <a:r>
              <a:rPr lang="en-US" dirty="0" smtClean="0"/>
              <a:t>Alignment – of photos and text</a:t>
            </a:r>
          </a:p>
          <a:p>
            <a:r>
              <a:rPr lang="en-US" dirty="0" smtClean="0"/>
              <a:t>Margins – the edges may be cropped</a:t>
            </a:r>
          </a:p>
          <a:p>
            <a:r>
              <a:rPr lang="en-US" dirty="0" smtClean="0"/>
              <a:t>Gutter – “mind the gap” in the 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dirty="0" smtClean="0"/>
              <a:t>White space – is good!</a:t>
            </a:r>
          </a:p>
          <a:p>
            <a:r>
              <a:rPr lang="en-US" dirty="0" smtClean="0"/>
              <a:t>Contrast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84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uploading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</a:p>
          <a:p>
            <a:pPr lvl="1"/>
            <a:r>
              <a:rPr lang="en-US" dirty="0" smtClean="0"/>
              <a:t>Spelling</a:t>
            </a:r>
          </a:p>
          <a:p>
            <a:pPr lvl="1"/>
            <a:r>
              <a:rPr lang="en-US" dirty="0" smtClean="0"/>
              <a:t>nothing in the bleed zone</a:t>
            </a:r>
          </a:p>
          <a:p>
            <a:pPr lvl="1"/>
            <a:r>
              <a:rPr lang="en-US" dirty="0" smtClean="0"/>
              <a:t>photos line up and in the right order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Check again</a:t>
            </a:r>
          </a:p>
          <a:p>
            <a:r>
              <a:rPr lang="en-US" dirty="0" smtClean="0"/>
              <a:t>Triple check</a:t>
            </a:r>
          </a:p>
          <a:p>
            <a:pPr marL="0" indent="0">
              <a:buNone/>
            </a:pPr>
            <a:r>
              <a:rPr lang="en-US" dirty="0" smtClean="0"/>
              <a:t>…you will STILL find errors once it arrives!</a:t>
            </a:r>
          </a:p>
        </p:txBody>
      </p:sp>
    </p:spTree>
    <p:extLst>
      <p:ext uri="{BB962C8B-B14F-4D97-AF65-F5344CB8AC3E}">
        <p14:creationId xmlns:p14="http://schemas.microsoft.com/office/powerpoint/2010/main" val="9997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sites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www.photobookgirl.com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7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.momento.com.au/uploads/images/2013/New%20Website/Photobooks%20Page/Photobooks_Software_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5833"/>
            <a:ext cx="2862864" cy="227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</a:t>
            </a:r>
            <a:r>
              <a:rPr lang="en-US" b="1" dirty="0" smtClean="0"/>
              <a:t>photo kiosk </a:t>
            </a:r>
            <a:r>
              <a:rPr lang="en-US" dirty="0" smtClean="0"/>
              <a:t>in a shop</a:t>
            </a:r>
            <a:br>
              <a:rPr lang="en-US" dirty="0" smtClean="0"/>
            </a:br>
            <a:r>
              <a:rPr lang="en-US" sz="2800" dirty="0" smtClean="0"/>
              <a:t>  </a:t>
            </a:r>
            <a:r>
              <a:rPr lang="en-US" sz="2800" dirty="0" err="1" smtClean="0"/>
              <a:t>eg</a:t>
            </a:r>
            <a:r>
              <a:rPr lang="en-US" sz="2800" dirty="0" smtClean="0"/>
              <a:t> Officeworks, </a:t>
            </a:r>
            <a:r>
              <a:rPr lang="en-US" sz="2800" dirty="0" err="1" smtClean="0"/>
              <a:t>BigW</a:t>
            </a:r>
            <a:endParaRPr lang="en-US" dirty="0"/>
          </a:p>
          <a:p>
            <a:r>
              <a:rPr lang="en-US" dirty="0"/>
              <a:t>On the </a:t>
            </a:r>
            <a:r>
              <a:rPr lang="en-US" b="1" dirty="0"/>
              <a:t>internet</a:t>
            </a:r>
            <a:r>
              <a:rPr lang="en-US" dirty="0"/>
              <a:t> – upload the photos</a:t>
            </a:r>
            <a:br>
              <a:rPr lang="en-US" dirty="0"/>
            </a:br>
            <a:r>
              <a:rPr lang="en-US" dirty="0"/>
              <a:t>  </a:t>
            </a:r>
            <a:r>
              <a:rPr lang="en-US" sz="2800" dirty="0" err="1"/>
              <a:t>eg</a:t>
            </a:r>
            <a:r>
              <a:rPr lang="en-US" sz="2800" dirty="0"/>
              <a:t> </a:t>
            </a:r>
            <a:r>
              <a:rPr lang="en-US" sz="2800" dirty="0" err="1"/>
              <a:t>Shutterfly</a:t>
            </a:r>
            <a:endParaRPr lang="en-AU" sz="2800" dirty="0"/>
          </a:p>
          <a:p>
            <a:r>
              <a:rPr lang="en-US" dirty="0" smtClean="0"/>
              <a:t>On your </a:t>
            </a:r>
            <a:r>
              <a:rPr lang="en-US" b="1" dirty="0" smtClean="0"/>
              <a:t>computer</a:t>
            </a:r>
            <a:r>
              <a:rPr lang="en-US" dirty="0" smtClean="0"/>
              <a:t> – download their free software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800" dirty="0" err="1" smtClean="0"/>
              <a:t>eg</a:t>
            </a:r>
            <a:r>
              <a:rPr lang="en-US" sz="2800" dirty="0" smtClean="0"/>
              <a:t> </a:t>
            </a:r>
            <a:r>
              <a:rPr lang="en-US" sz="2800" dirty="0" err="1" smtClean="0"/>
              <a:t>Momento</a:t>
            </a:r>
            <a:r>
              <a:rPr lang="en-US" sz="2800" dirty="0" smtClean="0"/>
              <a:t>, </a:t>
            </a:r>
            <a:r>
              <a:rPr lang="en-US" sz="2800" dirty="0" err="1" smtClean="0"/>
              <a:t>Albumworks</a:t>
            </a:r>
            <a:r>
              <a:rPr lang="en-US" sz="2800" dirty="0" smtClean="0"/>
              <a:t>, </a:t>
            </a:r>
            <a:r>
              <a:rPr lang="en-US" sz="2800" dirty="0" err="1" smtClean="0"/>
              <a:t>PhotobookAus</a:t>
            </a:r>
            <a:r>
              <a:rPr lang="en-US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506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8"/>
          <a:stretch/>
        </p:blipFill>
        <p:spPr bwMode="auto">
          <a:xfrm>
            <a:off x="1619672" y="3789041"/>
            <a:ext cx="5832162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08175" cy="29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Blurb options!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32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199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demo</a:t>
            </a:r>
            <a:endParaRPr lang="en-AU" sz="199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01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51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68" y="1340768"/>
            <a:ext cx="48564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Which photobook?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66" y="155679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Decide based on </a:t>
            </a:r>
          </a:p>
          <a:p>
            <a:r>
              <a:rPr lang="en-AU" dirty="0" smtClean="0"/>
              <a:t>Size</a:t>
            </a:r>
          </a:p>
          <a:p>
            <a:r>
              <a:rPr lang="en-AU" dirty="0" smtClean="0"/>
              <a:t>Cost</a:t>
            </a:r>
          </a:p>
          <a:p>
            <a:r>
              <a:rPr lang="en-AU" dirty="0" smtClean="0"/>
              <a:t>Quality of print and paper</a:t>
            </a:r>
          </a:p>
          <a:p>
            <a:r>
              <a:rPr lang="en-AU" dirty="0" smtClean="0"/>
              <a:t>Maximum number of pages</a:t>
            </a:r>
          </a:p>
          <a:p>
            <a:r>
              <a:rPr lang="en-AU" dirty="0" smtClean="0"/>
              <a:t>Ease of adding photos</a:t>
            </a:r>
          </a:p>
          <a:p>
            <a:r>
              <a:rPr lang="en-AU" dirty="0" smtClean="0"/>
              <a:t>Range of templates for page layout</a:t>
            </a:r>
          </a:p>
          <a:p>
            <a:r>
              <a:rPr lang="en-US" dirty="0" smtClean="0"/>
              <a:t>Coupons and special deals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30283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photobookgirl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Photobook Sizes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Square</a:t>
            </a:r>
          </a:p>
          <a:p>
            <a:r>
              <a:rPr lang="en-AU" dirty="0" smtClean="0"/>
              <a:t>Landscape</a:t>
            </a:r>
          </a:p>
          <a:p>
            <a:r>
              <a:rPr lang="en-AU" dirty="0" smtClean="0"/>
              <a:t>Portrait</a:t>
            </a: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2056" name="Picture 8" descr="Front to back: 7x7, 8x10, 12x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54612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.momento.com.au/uploads/images/2013/New%20Website/Photobooks%20Page/Photobooks_9Sizes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3324" y="644404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momento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9" y="4437112"/>
            <a:ext cx="83915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Photo Book Finis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56" y="25729"/>
            <a:ext cx="3142593" cy="31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You get what you pay for!</a:t>
            </a:r>
          </a:p>
          <a:p>
            <a:pPr marL="0" indent="0">
              <a:buNone/>
            </a:pPr>
            <a:r>
              <a:rPr lang="en-AU" dirty="0" smtClean="0"/>
              <a:t>An expensive album usually has</a:t>
            </a:r>
          </a:p>
          <a:p>
            <a:r>
              <a:rPr lang="en-AU" dirty="0" smtClean="0"/>
              <a:t>High quality paper</a:t>
            </a:r>
          </a:p>
          <a:p>
            <a:r>
              <a:rPr lang="en-AU" dirty="0" smtClean="0"/>
              <a:t>Vibrant colours, especially on the cover</a:t>
            </a:r>
          </a:p>
          <a:p>
            <a:r>
              <a:rPr lang="en-AU" dirty="0" smtClean="0"/>
              <a:t>Tight, long-lasting binding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252425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momento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5112" y="649665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albumworks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their site for deals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77987"/>
            <a:ext cx="6545984" cy="54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131</TotalTime>
  <Words>481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Why photobooks?</vt:lpstr>
      <vt:lpstr>Method</vt:lpstr>
      <vt:lpstr>Blurb options!</vt:lpstr>
      <vt:lpstr>A demo</vt:lpstr>
      <vt:lpstr>Which photobook?</vt:lpstr>
      <vt:lpstr>Photobook Sizes</vt:lpstr>
      <vt:lpstr>Cost</vt:lpstr>
      <vt:lpstr>Check their site for deals</vt:lpstr>
      <vt:lpstr>Papers</vt:lpstr>
      <vt:lpstr>Choose your photos</vt:lpstr>
      <vt:lpstr>Download your software</vt:lpstr>
      <vt:lpstr>Download your software</vt:lpstr>
      <vt:lpstr>Design</vt:lpstr>
      <vt:lpstr>PowerPoint Presentation</vt:lpstr>
      <vt:lpstr>Set up your design</vt:lpstr>
      <vt:lpstr>Insert your photos</vt:lpstr>
      <vt:lpstr>Photo placement</vt:lpstr>
      <vt:lpstr>Edit photos</vt:lpstr>
      <vt:lpstr>Add the text</vt:lpstr>
      <vt:lpstr>General design rules</vt:lpstr>
      <vt:lpstr>Before uploading</vt:lpstr>
      <vt:lpstr>Helpful 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2015-08-13T01:14:54Z</dcterms:created>
  <dcterms:modified xsi:type="dcterms:W3CDTF">2015-08-16T22:01:04Z</dcterms:modified>
</cp:coreProperties>
</file>